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66" r:id="rId2"/>
    <p:sldId id="272" r:id="rId3"/>
    <p:sldId id="277" r:id="rId4"/>
    <p:sldId id="278" r:id="rId5"/>
    <p:sldId id="257" r:id="rId6"/>
    <p:sldId id="262" r:id="rId7"/>
    <p:sldId id="275" r:id="rId8"/>
    <p:sldId id="288" r:id="rId9"/>
    <p:sldId id="27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 varScale="1">
        <p:scale>
          <a:sx n="104" d="100"/>
          <a:sy n="104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05292-6988-4ABB-B93E-8B147CBE4560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3998E-3751-46EA-98F3-7DBBADFD0B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Рафаэль </a:t>
            </a:r>
            <a:r>
              <a:rPr lang="ru-RU" dirty="0" err="1" smtClean="0"/>
              <a:t>Сабатини</a:t>
            </a:r>
            <a:r>
              <a:rPr lang="ru-RU" dirty="0" smtClean="0"/>
              <a:t> (1875-1950)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3998E-3751-46EA-98F3-7DBBADFD0BE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9ABD47-2A98-4C53-885A-BCC9787A8957}" type="datetimeFigureOut">
              <a:rPr lang="ru-RU" smtClean="0"/>
              <a:pPr/>
              <a:t>04.05.2010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715B33-334D-47CD-BB69-4C451EE0E6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714488"/>
            <a:ext cx="8611588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Рыцарственный облик пирата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000372"/>
            <a:ext cx="6642331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(Образ капитана </a:t>
            </a:r>
            <a:r>
              <a:rPr lang="ru-RU" sz="3600" dirty="0" err="1" smtClean="0">
                <a:solidFill>
                  <a:srgbClr val="FF0000"/>
                </a:solidFill>
              </a:rPr>
              <a:t>Блада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        в романе </a:t>
            </a:r>
            <a:r>
              <a:rPr lang="ru-RU" sz="3600" dirty="0" err="1" smtClean="0">
                <a:solidFill>
                  <a:srgbClr val="FF0000"/>
                </a:solidFill>
              </a:rPr>
              <a:t>Р.Сабатини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     «Одиссея капитана </a:t>
            </a:r>
            <a:r>
              <a:rPr lang="ru-RU" sz="3600" dirty="0" err="1" smtClean="0">
                <a:solidFill>
                  <a:srgbClr val="FF0000"/>
                </a:solidFill>
              </a:rPr>
              <a:t>Блада</a:t>
            </a:r>
            <a:r>
              <a:rPr lang="ru-RU" sz="3600" dirty="0" smtClean="0">
                <a:solidFill>
                  <a:srgbClr val="FF0000"/>
                </a:solidFill>
              </a:rPr>
              <a:t>»)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288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58204" cy="114300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i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6000" i="1" spc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6000" i="1" spc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6000" i="1" spc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6000" i="1" spc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6000" i="1" spc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6000" i="1" spc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6000" i="1" spc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i="1" spc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spc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700" i="1" spc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6700" i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i="1" spc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6000" i="1" spc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6000" i="1" spc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6000" i="1" spc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6000" i="1" spc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6000" i="1" spc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6000" i="1" spc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6000" i="1" spc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6000" i="1" spc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6000" i="1" spc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ru-RU" i="1" spc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Сбатини\Сабатин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071546"/>
            <a:ext cx="3325833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6072206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Рафаэль</a:t>
            </a:r>
            <a:r>
              <a:rPr lang="ru-RU" sz="2400" dirty="0" smtClean="0"/>
              <a:t>  </a:t>
            </a:r>
            <a:r>
              <a:rPr lang="ru-RU" sz="2400" dirty="0" err="1" smtClean="0">
                <a:solidFill>
                  <a:srgbClr val="FF0000"/>
                </a:solidFill>
              </a:rPr>
              <a:t>Сабатини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(1875-1950)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Сбатини\1000025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2428892" cy="3929090"/>
          </a:xfrm>
          <a:prstGeom prst="rect">
            <a:avLst/>
          </a:prstGeom>
          <a:noFill/>
        </p:spPr>
      </p:pic>
      <p:pic>
        <p:nvPicPr>
          <p:cNvPr id="8197" name="Picture 5" descr="E:\Сбатини\R_Sabatini%20-%20Odisseya%20Kapitana%20Bl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8438" y="1773238"/>
            <a:ext cx="2540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Сбатини\Кни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2071702" cy="3643338"/>
          </a:xfrm>
          <a:prstGeom prst="rect">
            <a:avLst/>
          </a:prstGeom>
          <a:noFill/>
        </p:spPr>
      </p:pic>
      <p:pic>
        <p:nvPicPr>
          <p:cNvPr id="9220" name="Picture 4" descr="E:\Сбатини\rafael_sabatini--odisseya_kapitana_bl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1041400"/>
            <a:ext cx="25400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ладелец\Рабочий стол\Рисунки (Блад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6256807" cy="478634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Владелец\Рабочий стол\Рисунки (Блад)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-357214"/>
            <a:ext cx="4868863" cy="742473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батини\541539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448300" cy="5992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Сбатини\captain_blood1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32"/>
            <a:ext cx="2182801" cy="4786346"/>
          </a:xfrm>
          <a:prstGeom prst="rect">
            <a:avLst/>
          </a:prstGeom>
          <a:noFill/>
        </p:spPr>
      </p:pic>
      <p:pic>
        <p:nvPicPr>
          <p:cNvPr id="5123" name="Picture 3" descr="E:\Сбатини\10200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85926"/>
            <a:ext cx="278608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Сбатини\bladre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450059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FFFBA3"/>
      </a:dk1>
      <a:lt1>
        <a:sysClr val="window" lastClr="FFFFFF"/>
      </a:lt1>
      <a:dk2>
        <a:srgbClr val="DBFD2F"/>
      </a:dk2>
      <a:lt2>
        <a:srgbClr val="EEECE1"/>
      </a:lt2>
      <a:accent1>
        <a:srgbClr val="FFFF00"/>
      </a:accent1>
      <a:accent2>
        <a:srgbClr val="FEB048"/>
      </a:accent2>
      <a:accent3>
        <a:srgbClr val="CCD105"/>
      </a:accent3>
      <a:accent4>
        <a:srgbClr val="B4FB6D"/>
      </a:accent4>
      <a:accent5>
        <a:srgbClr val="99AA30"/>
      </a:accent5>
      <a:accent6>
        <a:srgbClr val="FF913F"/>
      </a:accent6>
      <a:hlink>
        <a:srgbClr val="C3D69B"/>
      </a:hlink>
      <a:folHlink>
        <a:srgbClr val="76923C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456</TotalTime>
  <Words>34</Words>
  <Application>Microsoft Office PowerPoint</Application>
  <PresentationFormat>Экран (4:3)</PresentationFormat>
  <Paragraphs>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Спасибо  за  внимание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 Николаевна</dc:creator>
  <cp:lastModifiedBy>OEM</cp:lastModifiedBy>
  <cp:revision>44</cp:revision>
  <dcterms:created xsi:type="dcterms:W3CDTF">2001-12-31T21:03:50Z</dcterms:created>
  <dcterms:modified xsi:type="dcterms:W3CDTF">2010-05-04T11:13:56Z</dcterms:modified>
</cp:coreProperties>
</file>